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4B3FBF-F404-490A-847C-24F6B18ADA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8363DD5-E3E5-4E77-BA15-A7C4CE0A2C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7361C75-8948-4336-9FE1-7800BCC02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816AC-A1F2-4C0D-A483-74C5EC410BBE}" type="datetimeFigureOut">
              <a:rPr lang="es-CO" smtClean="0"/>
              <a:t>10/01/2026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AFA5383-E420-410E-9CC8-5E03F7F28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47D82DE-EE9B-4C8B-A2E2-289E41FF1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9A955-14DB-4791-B40D-2757598165D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0884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B2DA38-4B59-487A-84A8-D646CDEE0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EC977D2-C401-4FD4-B904-84E55A1F29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860F1DA-FA84-4CB2-BEDE-0F6B0B837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816AC-A1F2-4C0D-A483-74C5EC410BBE}" type="datetimeFigureOut">
              <a:rPr lang="es-CO" smtClean="0"/>
              <a:t>10/01/2026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AE541CE-F074-40AC-A731-1D026E0E3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36B3244-02B3-4C64-B934-845FF8A10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9A955-14DB-4791-B40D-2757598165D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47170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C99EEA5-A0DC-42E0-B950-35B167C621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EE1F441-E851-486B-8F54-B103A830CA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31ADA0D-9DC6-45D4-839C-97BE2ACBA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816AC-A1F2-4C0D-A483-74C5EC410BBE}" type="datetimeFigureOut">
              <a:rPr lang="es-CO" smtClean="0"/>
              <a:t>10/01/2026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5F4B037-C8FE-4A44-9358-1EC8A6B9B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23E1FF-F9F6-4AD2-BFB4-82E37DA83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9A955-14DB-4791-B40D-2757598165D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35063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A9AE16-2017-4BA1-8BA3-35E680A9D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668DEA-E57A-4D81-AA83-E0CD9FA475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AE70681-575C-47D3-975C-34CDB4500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816AC-A1F2-4C0D-A483-74C5EC410BBE}" type="datetimeFigureOut">
              <a:rPr lang="es-CO" smtClean="0"/>
              <a:t>10/01/2026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2F39241-A259-46B0-A314-93EE25BEF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774CF1B-B073-4F92-A1AF-1B4C9D42D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9A955-14DB-4791-B40D-2757598165D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62072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9DDD0ED-0715-4D67-A94E-BE34784FB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4335AEC-6CEB-4D03-A5BA-A1164D0AB3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21DE855-9CD6-4BC8-8E5C-0BB096C8E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816AC-A1F2-4C0D-A483-74C5EC410BBE}" type="datetimeFigureOut">
              <a:rPr lang="es-CO" smtClean="0"/>
              <a:t>10/01/2026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2F59BBE-6BF3-4D5A-B0C3-EF56C1E6E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6EB8D22-355D-4B28-A08A-540149655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9A955-14DB-4791-B40D-2757598165D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98387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7C008C-05D8-473C-9DFE-4A259FC61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2AD09E1-586B-499B-A545-AFDE08B717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1CBF949-044A-44B9-91CB-B1B1285468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AD9BBDE-7E8E-4F10-B14D-9A1FDB816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816AC-A1F2-4C0D-A483-74C5EC410BBE}" type="datetimeFigureOut">
              <a:rPr lang="es-CO" smtClean="0"/>
              <a:t>10/01/2026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58763DB-3995-428C-93DF-6E59365AB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6043967-D3E6-4CE8-81CD-3B831042A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9A955-14DB-4791-B40D-2757598165D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13286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417AAF-953D-42F3-9A1D-913E7DD1E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87F5CCD-CCF9-463A-80CF-4BEB5045DB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20F74F4-8C77-46E4-9A33-20DBF1E873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7DE8568-E289-40F3-A2AF-F31F88A33C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B612163-4537-4161-BA98-A7A984756D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5422C77-0E9C-4390-9ABC-CEBEAD09A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816AC-A1F2-4C0D-A483-74C5EC410BBE}" type="datetimeFigureOut">
              <a:rPr lang="es-CO" smtClean="0"/>
              <a:t>10/01/2026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D715E27-BAA6-4BF0-9B6A-7CEE62BB2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EACA4D7-0B3D-4AB4-AA1F-47512F73C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9A955-14DB-4791-B40D-2757598165D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07458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CCEB32-9CAA-4B0C-827E-748A24C3E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4FC1AE1-5A50-4FF5-AA05-40F87F88E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816AC-A1F2-4C0D-A483-74C5EC410BBE}" type="datetimeFigureOut">
              <a:rPr lang="es-CO" smtClean="0"/>
              <a:t>10/01/2026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639DF1D-19EE-4F6B-B091-1CCB16477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2625970-90D1-48D6-8FAA-92CF29FFD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9A955-14DB-4791-B40D-2757598165D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585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F51A6BB-AD19-4559-BA2B-05CF38750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816AC-A1F2-4C0D-A483-74C5EC410BBE}" type="datetimeFigureOut">
              <a:rPr lang="es-CO" smtClean="0"/>
              <a:t>10/01/2026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A2C5B7E-A552-467E-9A6B-CAF4DF03C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9C2AAAF-8517-41CB-B2AD-E9912751C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9A955-14DB-4791-B40D-2757598165D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6412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4EA32A-A296-40A8-8FAC-692434FDD7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B5283E3-F1F3-4ECF-BA88-FFB10B763D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28EBB8D-8D3C-4211-BC48-C1501D442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3851265-D532-4B58-AA61-1FE455C00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816AC-A1F2-4C0D-A483-74C5EC410BBE}" type="datetimeFigureOut">
              <a:rPr lang="es-CO" smtClean="0"/>
              <a:t>10/01/2026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E600D96-AFE4-4DD5-82DA-B144CBE1E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4BEC935-60F3-47CC-AB24-4D04A6350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9A955-14DB-4791-B40D-2757598165D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49765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BD89B3-DCFB-4D5F-8BD9-CB3AD298B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5C7E3F9-8563-4D4F-B43B-910F3238488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B6F2D93-24CD-491A-AC91-C30D8571A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E645303-5783-4462-8985-3AADEC52E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816AC-A1F2-4C0D-A483-74C5EC410BBE}" type="datetimeFigureOut">
              <a:rPr lang="es-CO" smtClean="0"/>
              <a:t>10/01/2026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933E3FE-5D98-47DB-AF70-CD2F9063B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E93B2F9-6ACC-48FB-AC3B-D09ADB63F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9A955-14DB-4791-B40D-2757598165D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03991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0EE71F0-4851-4618-9053-596F91925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000FCEA-D3E6-45B8-965B-4EF91BAAFB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E6AE2F1-2034-48CF-88FE-1831306A9C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E816AC-A1F2-4C0D-A483-74C5EC410BBE}" type="datetimeFigureOut">
              <a:rPr lang="es-CO" smtClean="0"/>
              <a:t>10/01/2026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1936C96-FE29-40F9-9478-CC25B54E59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67C8196-7E65-4E80-BD94-C57D2BE5E1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9A955-14DB-4791-B40D-2757598165D5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56802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FC6F211D-00C4-4F9B-A906-54F36E1321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86" y="-1"/>
            <a:ext cx="12076013" cy="6908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369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CDEAA71C-5E54-4565-9DB3-36EF301F77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448"/>
            <a:ext cx="12177249" cy="6871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3556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3198C927-4421-44A2-92F4-49D1419C55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0809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92F1775D-921A-4807-B8D6-38CFC73CC9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241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133108F8-A11E-4186-B630-AF55071CD3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74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9400F15E-0CC4-4D22-A39A-06F07AECC4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78192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697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agen 15">
            <a:extLst>
              <a:ext uri="{FF2B5EF4-FFF2-40B4-BE49-F238E27FC236}">
                <a16:creationId xmlns:a16="http://schemas.microsoft.com/office/drawing/2014/main" id="{4D86536F-03B0-48B5-B423-6B50FA18AC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448"/>
            <a:ext cx="12192000" cy="6871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0028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87499F55-7F3C-4FAA-AAB7-3B4DC9380B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2449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6404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0</Words>
  <Application>Microsoft Office PowerPoint</Application>
  <PresentationFormat>Panorámica</PresentationFormat>
  <Paragraphs>0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Yesica Lorena Funeme Arias</dc:creator>
  <cp:lastModifiedBy>Yesica Lorena Funeme Arias</cp:lastModifiedBy>
  <cp:revision>3</cp:revision>
  <dcterms:created xsi:type="dcterms:W3CDTF">2026-01-11T03:16:40Z</dcterms:created>
  <dcterms:modified xsi:type="dcterms:W3CDTF">2026-01-11T03:34:15Z</dcterms:modified>
</cp:coreProperties>
</file>