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D47975-139D-45CC-8173-D82E5B5C72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05D257-5ACD-4BF6-B29E-6978E971BE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284720-B420-4745-BC14-576C81A47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4412D6-190D-422A-988B-CE73CDC87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64C645-2583-4633-8CF3-339F1694F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307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3042-8476-4386-A05A-1694EC2E9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151AB35-ACDA-46A9-A81F-6C9FA4F2EE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D17ECE-F2D8-473F-BC13-99DBBAAEB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15224F-E3DF-4DCC-B53D-D8A416C28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C8AF98-F2F1-4836-8425-381CC5E1F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1680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C816F85-7B85-4748-BBD5-6911BF91C6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C13372A-2220-423B-B9C8-9AD0468BB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A2C7E6-89F8-4E9C-80B4-334283724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680FCE-2BED-4C88-8F67-D127F3757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33CD5F-1AA2-4DC5-9DDB-0974FB11D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557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6BC1C9-6A06-42E9-9A0D-19C6A67F1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B48E76-687D-414E-90D7-401B761EB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729070-0A01-4652-8A9D-88A18AFD9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8E4844-8B8D-4529-A143-AC13B3E8B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305C0B-F069-46D8-819B-82B17947A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88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90DB4-3144-43B5-93EA-1E446F72B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6E8DEB-FE80-4B1F-88E3-FBC5C835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C9CE8D-C2C4-43C9-9759-F3D2929FC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E76285-C2A7-44A9-B462-1EC3AD52E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01B247-F3E1-46AC-80AB-0A7629D66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589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9C04D5-803B-4630-80A7-841F58E05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3F9FA2-7458-43BD-9029-001826844D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9EE1107-B9E6-48EB-827D-18DDBAED7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46ABA93-8C22-45A1-B2EB-3A4CE5CB3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49778F-EDF6-4758-A26E-8F81E0E26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44FD0F-943F-4E21-A287-EC8CE0D6D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429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04BF6A-DAE5-457A-A497-21CEF4345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F40DE4-491B-4078-B2E4-562220CD5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6521FD4-7951-4573-BB3B-AF2423E43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07F3D69-AEFC-497D-A7BE-388F5FC78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CA2D5BE-B94F-4E3D-910B-12DF9D639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29F4B8A-A038-4DAB-B4B9-6D87AE5C1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9E1EE15-3C38-41D0-9025-9AC9B739E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58831E2-A44C-4386-9B9C-8C3BBB763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647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5164D6-180A-4D71-AB46-CF902D81B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A68F2B6-070B-48EB-BBEE-39432F2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536563-D43F-404E-8F8B-8F599B762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AC1827F-DF87-4601-BC3F-F9D0015A5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014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C5F81D2-5BF8-485D-93A5-BCBD91540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893A731-F368-478A-9BDD-0F5F1056E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835BB98-7C58-401C-A5A6-1671CE5B5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7007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AA9319-67A5-4ED8-BFA3-D37B7FA86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04CC09-DFC5-411F-AD29-E1263F7E7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4EE3436-7977-4493-839F-D8099FB33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769A0C-BA4C-44A0-BF29-3A41AECC1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C7EA77-0349-4B8A-A8C1-ED26E305E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FF95F7-138F-48B8-8E3B-E21FCD73F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868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9622EC-4BF9-4B2B-A225-A13A2A33A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2124B82-5191-47AA-94A3-D8C43797F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DFF8A1-C2E2-4FAF-B689-46478FFCB8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C13589-B559-4B3F-9914-2A3C4B560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90378A-F53E-4C04-A412-342822E99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1A6765-6EED-403E-AA5A-660B658C5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145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2F07A2A-4987-4006-87AB-237774B50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584792-AD3D-4B20-B043-A19A9A7BA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0A65B6-59A4-4B0E-856C-B273ABCA4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1B526-7D9B-498F-A699-ACA726A05083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AF2163-6F00-4A60-AF8F-BD22D77597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7773AB-13EC-417F-A4F8-A65A8D0599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57646-3349-4823-BD22-80E00039E67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788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D6EB04F-F439-475C-8F5F-8BC7305CC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22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567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7D1B478-5B98-4D06-B3BF-A6B593159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0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DACD05E-06F4-4821-990C-C435B2EAE0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077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9DC0D98-2C3F-44B7-8CC3-D976C8199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587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65E6D9C-C272-4522-B8C3-FCDB2407D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629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F614CDE-690B-4320-86E5-CC170BCCA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55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212F1AD-F57B-48F2-8991-1E4EBBD5B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695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E9B0314-86D4-4454-8160-B13E85454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3370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Panorámica</PresentationFormat>
  <Paragraphs>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Yesica Lorena Funeme Arias</dc:creator>
  <cp:lastModifiedBy>Yesica Lorena Funeme Arias</cp:lastModifiedBy>
  <cp:revision>2</cp:revision>
  <dcterms:created xsi:type="dcterms:W3CDTF">2026-01-11T04:47:34Z</dcterms:created>
  <dcterms:modified xsi:type="dcterms:W3CDTF">2026-01-11T04:57:16Z</dcterms:modified>
</cp:coreProperties>
</file>